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92"/>
    <p:restoredTop sz="97030"/>
  </p:normalViewPr>
  <p:slideViewPr>
    <p:cSldViewPr snapToGrid="0">
      <p:cViewPr varScale="1">
        <p:scale>
          <a:sx n="126" d="100"/>
          <a:sy n="126" d="100"/>
        </p:scale>
        <p:origin x="23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91CB-CF70-77FF-9D3E-337C598E5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63F6C-C962-0D93-41F4-CE4100158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3E032-53B6-9D8E-2BBB-0B3F93AA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79F18-728D-72C6-3D88-7F35FF4BB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F2010-EFC8-EC51-1EAD-6989DEA0B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6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6EA1F-7356-21E7-6479-3D029CE3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074AE-9677-88E8-503E-B90E02FF0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3ADBC-1970-F885-95E2-F9CB498A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B133F-F14D-1B60-879E-2D03D811F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70C48-3867-DB94-E2DC-A5DB6F06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2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85C6-5667-8E00-1845-E915B9A5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99423-C480-85A1-01AB-3C5D53322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12835-FD77-EB9D-EF0F-3DEB46F76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6F6EF-06D9-8515-FFEC-AAA5761F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5EEA3-3605-8B8A-52D4-C43C8E44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3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9701-B1D3-0AF2-349B-DDB55B9756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3333" y="84668"/>
            <a:ext cx="7501468" cy="59637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GB" dirty="0"/>
              <a:t>E-POSTER TITLE</a:t>
            </a:r>
            <a:br>
              <a:rPr lang="en-GB" dirty="0"/>
            </a:br>
            <a:r>
              <a:rPr lang="en-GB" dirty="0"/>
              <a:t>Presenter Name, Co Authors, Institute Name, City, State, Country 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72449E3-70AE-12C4-A656-CCF7BBD2512B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95999" y="891646"/>
            <a:ext cx="5655733" cy="524668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Two Figures / One Table &amp; One Figure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6A151E-EBAE-0A8B-E4F9-F241F1BC91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68" y="891645"/>
            <a:ext cx="5452532" cy="105145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Introduction : 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4AD2E77-5BED-0D4C-78C6-A3BCD750F4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68" y="2141007"/>
            <a:ext cx="5452532" cy="1440393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Methods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451AEE1-8433-C605-B21B-173E97937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268" y="3707869"/>
            <a:ext cx="5452532" cy="1440393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Results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1DBB0F3-43ED-9640-201E-F0B2BECAE7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68" y="5246159"/>
            <a:ext cx="5452532" cy="8921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Discussion : 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CE14EBE-A0B7-9C53-E9AA-26C3160876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6273800"/>
            <a:ext cx="7404100" cy="444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rgbClr val="9B9B00"/>
                </a:solidFill>
              </a:defRPr>
            </a:lvl1pPr>
            <a:lvl2pPr>
              <a:defRPr b="1">
                <a:solidFill>
                  <a:srgbClr val="FF0000"/>
                </a:solidFill>
              </a:defRPr>
            </a:lvl2pPr>
            <a:lvl3pPr>
              <a:defRPr b="1">
                <a:solidFill>
                  <a:srgbClr val="FF0000"/>
                </a:solidFill>
              </a:defRPr>
            </a:lvl3pPr>
            <a:lvl4pPr>
              <a:defRPr b="1">
                <a:solidFill>
                  <a:srgbClr val="FF0000"/>
                </a:solidFill>
              </a:defRPr>
            </a:lvl4pPr>
            <a:lvl5pPr>
              <a:defRPr b="1">
                <a:solidFill>
                  <a:srgbClr val="FF0000"/>
                </a:solidFill>
              </a:defRPr>
            </a:lvl5pPr>
          </a:lstStyle>
          <a:p>
            <a:pPr lvl="0"/>
            <a:r>
              <a:rPr lang="en-GB" dirty="0"/>
              <a:t>No Animations &amp; Word Limit is 1000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34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AC18-A1A7-132C-55E0-6F2C615F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280AE-7B48-70FD-77CF-BFE3E851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6691F-38B5-78CE-2A61-C22FFF745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CC8E6A-A530-D3F2-4BC0-B44F8E07E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DE0030-BD7A-6F59-78DD-6E74C944A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937F5-1F16-BACA-C360-A7F8989E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D0155-CF91-87F0-1C33-59DF876C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A66ED8-5417-448F-900C-188022F5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4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3F08-91D7-99A6-57E0-6E086BBE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224B0E-C30C-2B4A-A87F-0F70A7FD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818583-F49B-E976-22E7-C3F4C8C3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CA1AA-1529-DA74-366A-273548A2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5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989B7-B1D5-9846-F94B-B0FC2E6C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DEBC2-FD80-A16B-48CE-142F9702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388B0-B338-51DE-158F-00329769B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4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498CC-69A1-EBAC-40D7-D44E09B7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A11F7-7DEB-F78C-9610-CD6A54221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0D566-69A6-5F85-7F99-947A9535F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2B671-6A0C-A2BF-2B8D-C2085AE1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40294-63FC-1EC1-742C-F49E10AA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3BC3F-2790-35AF-1DF6-34B5AE279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1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EFA81-0070-9D82-51A1-7348E4EFE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E1C82A-B16C-F167-3D92-2D536F7EB9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4B26A-E4C2-FBF7-5830-195469545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00E82-D3B0-73F0-BF23-B6137803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87C0E-BD77-DC36-C39C-9F68FB4B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FF0F7-87D8-A597-BCD5-CE5E781D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7ADB-CB7D-C6BF-BDE3-3D7ADD6A4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3C9CB-5868-E91E-219E-7D0F44767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7AC71-CC13-EA42-C28B-A6A09F3F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7A79D-0EE5-3752-5157-B5D27ACA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3C0BE-2ECF-0D3D-6477-15324885E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9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097081-91DD-1D90-4081-0298127B82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A6523-8C26-75E4-0205-C6AB72409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7768-F476-63ED-2775-1E647C13F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952D-BF2E-FA42-9F8C-E2073E3C1E9F}" type="datetimeFigureOut">
              <a:rPr lang="en-US" smtClean="0"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C2A52-6CC4-E1DD-4AD9-EBA493006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72D87-1172-A550-33ED-D1824109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43CB2-C65F-9148-A898-A553225D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3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hite building with a clock tower&#10;&#10;Description automatically generated">
            <a:extLst>
              <a:ext uri="{FF2B5EF4-FFF2-40B4-BE49-F238E27FC236}">
                <a16:creationId xmlns:a16="http://schemas.microsoft.com/office/drawing/2014/main" id="{C3174DA2-5006-3CAB-5BDC-C4368B7B1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34000"/>
          </a:blip>
          <a:srcRect b="30215"/>
          <a:stretch/>
        </p:blipFill>
        <p:spPr>
          <a:xfrm>
            <a:off x="8240183" y="5732199"/>
            <a:ext cx="3943350" cy="111971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4B0B3-AF7A-CE70-1C32-E49EFA2DF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2314-BAD2-35E1-97E6-C34907217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6A509-C03D-7EA8-7740-1D6292CBD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9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6DB952D-BF2E-FA42-9F8C-E2073E3C1E9F}" type="datetimeFigureOut">
              <a:rPr lang="en-US" smtClean="0"/>
              <a:pPr/>
              <a:t>4/27/24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FF277-EBA5-188A-23E3-5C4117A2E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BF8E9-4ECC-E6BF-3565-36E68E322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9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92543CB2-C65F-9148-A898-A553225D91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ed blue and yellow logo&#10;&#10;Description automatically generated">
            <a:extLst>
              <a:ext uri="{FF2B5EF4-FFF2-40B4-BE49-F238E27FC236}">
                <a16:creationId xmlns:a16="http://schemas.microsoft.com/office/drawing/2014/main" id="{97884420-371F-1970-CB14-0C7805C8AEC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1450" y="96575"/>
            <a:ext cx="1394883" cy="539626"/>
          </a:xfrm>
          <a:prstGeom prst="rect">
            <a:avLst/>
          </a:prstGeom>
        </p:spPr>
      </p:pic>
      <p:pic>
        <p:nvPicPr>
          <p:cNvPr id="10" name="Picture 9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461DE4D6-706D-6FB1-CC0F-18F960F145F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215967" y="96575"/>
            <a:ext cx="24003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0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9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9C559-F587-B5B6-8C24-F58AD9C544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982B0-5BE0-AE69-6C15-D23B061060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17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0E84-5949-281B-3310-E1E5559A1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B191F-9ADE-5946-C7E4-232DACB7B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22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Verdana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Akshay Mane</dc:creator>
  <cp:lastModifiedBy>Akshay Mane</cp:lastModifiedBy>
  <cp:revision>4</cp:revision>
  <dcterms:created xsi:type="dcterms:W3CDTF">2024-03-22T07:26:15Z</dcterms:created>
  <dcterms:modified xsi:type="dcterms:W3CDTF">2024-04-27T16:36:17Z</dcterms:modified>
</cp:coreProperties>
</file>